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2" r:id="rId5"/>
    <p:sldId id="292" r:id="rId6"/>
    <p:sldId id="293" r:id="rId7"/>
    <p:sldId id="283" r:id="rId8"/>
    <p:sldId id="291" r:id="rId9"/>
    <p:sldId id="298" r:id="rId10"/>
    <p:sldId id="297" r:id="rId11"/>
    <p:sldId id="299" r:id="rId12"/>
    <p:sldId id="284" r:id="rId13"/>
    <p:sldId id="294" r:id="rId14"/>
    <p:sldId id="296" r:id="rId1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82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F86E15D-1320-43B8-B389-6D2F0C12B257}" type="datetime1">
              <a:rPr lang="ru-RU" smtClean="0"/>
              <a:t>28.11.2023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C6A6A8B-E53C-4123-A383-AD7B4BB91AC3}" type="datetime1">
              <a:rPr lang="ru-RU" noProof="0" smtClean="0"/>
              <a:t>28.11.2023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8530193B-564F-4854-8A52-728F3FB19C8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0673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949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8716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163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6270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7967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7760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2962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5137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малым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 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1" name="Текст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 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3" name="Текст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 rtl="0"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8" name="Объект 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8" name="Текст 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9" name="Объект 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0" name="Объект 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Заголовок 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9" name="Текст 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0" name="Объект 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Заголовок 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9" name="Текст 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2" name="Рисунок 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большим изображением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я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я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Рисунок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Сравнение слева — заполнитель 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2" name="Сравнение слева — заполнитель 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8" name="Текст 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лайд с благодарственным текст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Спасибо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Текст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Номер телефона</a:t>
            </a:r>
          </a:p>
        </p:txBody>
      </p:sp>
      <p:sp>
        <p:nvSpPr>
          <p:cNvPr id="13" name="Текст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Электронная почта или контакт в социальной сети</a:t>
            </a:r>
          </a:p>
        </p:txBody>
      </p:sp>
      <p:sp>
        <p:nvSpPr>
          <p:cNvPr id="14" name="Текст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Веб-сайт компании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подзаголовок и содержимо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адпись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ru-RU" sz="1600" b="1" spc="-100" noProof="0">
                <a:solidFill>
                  <a:schemeClr val="tx1"/>
                </a:solidFill>
                <a:latin typeface="Corbel" panose="020B0503020204020204" pitchFamily="34" charset="0"/>
              </a:rPr>
              <a:t>БАНК</a:t>
            </a:r>
            <a:r>
              <a:rPr lang="ru-RU" sz="1600" b="1" spc="-100" noProof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 WOODGROVE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Разрезанное напополам бревно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4265911"/>
            <a:ext cx="6798250" cy="1674470"/>
          </a:xfrm>
        </p:spPr>
        <p:txBody>
          <a:bodyPr rtlCol="0"/>
          <a:lstStyle/>
          <a:p>
            <a:pPr rtl="0"/>
            <a:r>
              <a:rPr lang="ru-RU" sz="4000" dirty="0" smtClean="0"/>
              <a:t>Курсовая работа</a:t>
            </a:r>
            <a:br>
              <a:rPr lang="ru-RU" sz="4000" dirty="0" smtClean="0"/>
            </a:br>
            <a:r>
              <a:rPr lang="ru-RU" sz="2400" dirty="0" err="1" smtClean="0"/>
              <a:t>мдк</a:t>
            </a:r>
            <a:r>
              <a:rPr lang="ru-RU" sz="2400" dirty="0" smtClean="0"/>
              <a:t> 01.01. РАЗРАБОТКА ПРОГРАММНЫХ МОДУЛЕЙ</a:t>
            </a:r>
            <a:br>
              <a:rPr lang="ru-RU" sz="2400" dirty="0" smtClean="0"/>
            </a:br>
            <a:r>
              <a:rPr lang="ru-RU" sz="4000" dirty="0" smtClean="0"/>
              <a:t>РАЗРАБОТКА мессенджера</a:t>
            </a:r>
            <a:endParaRPr lang="ru-RU" sz="7200" dirty="0"/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scene3d>
              <a:camera prst="orthographicFront">
                <a:rot lat="0" lon="1080000" rev="0"/>
              </a:camera>
              <a:lightRig rig="threePt" dir="t"/>
            </a:scene3d>
          </a:bodyPr>
          <a:lstStyle/>
          <a:p>
            <a:pPr rtl="0"/>
            <a:r>
              <a:rPr lang="ru-RU" dirty="0" smtClean="0"/>
              <a:t>Комаеда Надежда </a:t>
            </a:r>
            <a:r>
              <a:rPr lang="ru-RU" dirty="0" err="1" smtClean="0"/>
              <a:t>Юлиевна</a:t>
            </a:r>
            <a:endParaRPr lang="ru-RU" dirty="0" smtClean="0"/>
          </a:p>
          <a:p>
            <a:pPr rtl="0"/>
            <a:r>
              <a:rPr lang="ru-RU" dirty="0" smtClean="0"/>
              <a:t>2ИС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СЕРВЕР</a:t>
            </a:r>
            <a:endParaRPr lang="ru-RU" noProof="1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noProof="1" dirty="0" smtClean="0"/>
              <a:pPr rtl="0"/>
              <a:t>10</a:t>
            </a:fld>
            <a:endParaRPr lang="ru-RU" noProof="1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00" y="1125256"/>
            <a:ext cx="6523506" cy="516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22" name="Надпись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ru-RU" sz="1600" b="1" spc="-100">
                <a:solidFill>
                  <a:schemeClr val="tx1"/>
                </a:solidFill>
                <a:latin typeface="Corbel" panose="020B0503020204020204" pitchFamily="34" charset="0"/>
              </a:rPr>
              <a:t>БАНК</a:t>
            </a:r>
            <a:r>
              <a:rPr lang="ru-RU" sz="16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 WOODGROVE</a:t>
            </a: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340" y="4009193"/>
            <a:ext cx="2286198" cy="228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4265910"/>
            <a:ext cx="6798250" cy="1674470"/>
          </a:xfrm>
        </p:spPr>
        <p:txBody>
          <a:bodyPr rtlCol="0"/>
          <a:lstStyle/>
          <a:p>
            <a:pPr rtl="0"/>
            <a:r>
              <a:rPr lang="ru-RU" sz="4800" dirty="0" smtClean="0"/>
              <a:t>Суть приложения</a:t>
            </a:r>
            <a:endParaRPr lang="ru-RU" sz="480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38710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Беговая дорожка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286990" y="4265912"/>
            <a:ext cx="6798250" cy="1674470"/>
          </a:xfrm>
        </p:spPr>
        <p:txBody>
          <a:bodyPr rtlCol="0"/>
          <a:lstStyle/>
          <a:p>
            <a:pPr rtl="0"/>
            <a:r>
              <a:rPr lang="ru-RU" sz="4800" dirty="0" smtClean="0"/>
              <a:t>Разработка интерфейса</a:t>
            </a:r>
            <a:endParaRPr lang="ru-RU" sz="480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Аннотация: многоугольник в архитектуре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 rtlCol="0"/>
          <a:lstStyle/>
          <a:p>
            <a:pPr rtl="0"/>
            <a:r>
              <a:rPr lang="ru-RU" dirty="0" smtClean="0"/>
              <a:t>Ввод </a:t>
            </a:r>
            <a:r>
              <a:rPr lang="en-US" dirty="0" err="1" smtClean="0"/>
              <a:t>ip</a:t>
            </a:r>
            <a:r>
              <a:rPr lang="ru-RU" dirty="0" smtClean="0"/>
              <a:t>-адреса, </a:t>
            </a:r>
            <a:br>
              <a:rPr lang="ru-RU" dirty="0" smtClean="0"/>
            </a:br>
            <a:r>
              <a:rPr lang="ru-RU" dirty="0" smtClean="0"/>
              <a:t>Окно входа в аккаунт </a:t>
            </a:r>
            <a:br>
              <a:rPr lang="ru-RU" dirty="0" smtClean="0"/>
            </a:br>
            <a:r>
              <a:rPr lang="ru-RU" dirty="0" smtClean="0"/>
              <a:t>и окно регистрации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4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892" y="3769186"/>
            <a:ext cx="2468173" cy="1619738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7349" y="3758955"/>
            <a:ext cx="2733664" cy="1640199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8458" y="3235156"/>
            <a:ext cx="3674573" cy="268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Главная страница мессенджера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5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163" y="1021113"/>
            <a:ext cx="5172937" cy="551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настройки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6</a:t>
            </a:fld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00" y="1187994"/>
            <a:ext cx="4702257" cy="498581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3919" y="2735529"/>
            <a:ext cx="4628155" cy="168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996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r" rtl="0"/>
            <a:r>
              <a:rPr lang="ru-RU" dirty="0" smtClean="0"/>
              <a:t>друзья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7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77" y="1158442"/>
            <a:ext cx="4761165" cy="524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21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сообщения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8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909" y="864000"/>
            <a:ext cx="5327102" cy="544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27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БАЗА ДАННЫХ</a:t>
            </a:r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31" y="1793856"/>
            <a:ext cx="8685756" cy="37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72_TF67328976" id="{7A1FA9F3-3353-44CA-A91E-AD8A2642C02E}" vid="{F8C632DE-2BB8-46AF-A8FF-94D1F93D6D30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934E25-8442-49E9-ABDF-3146C4145F3B}">
  <ds:schemaRefs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sharepoint/v3"/>
    <ds:schemaRef ds:uri="fb0879af-3eba-417a-a55a-ffe6dcd6ca77"/>
    <ds:schemaRef ds:uri="6dc4bcd6-49db-4c07-9060-8acfc67cef9f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(минималистичное оформление)</Template>
  <TotalTime>0</TotalTime>
  <Words>47</Words>
  <Application>Microsoft Office PowerPoint</Application>
  <PresentationFormat>Широкоэкранный</PresentationFormat>
  <Paragraphs>33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Times New Roman</vt:lpstr>
      <vt:lpstr>Тема Office</vt:lpstr>
      <vt:lpstr>Курсовая работа мдк 01.01. РАЗРАБОТКА ПРОГРАММНЫХ МОДУЛЕЙ РАЗРАБОТКА мессенджера</vt:lpstr>
      <vt:lpstr>Суть приложения</vt:lpstr>
      <vt:lpstr>Разработка интерфейса</vt:lpstr>
      <vt:lpstr>Ввод ip-адреса,  Окно входа в аккаунт  и окно регистрации</vt:lpstr>
      <vt:lpstr>Главная страница мессенджера</vt:lpstr>
      <vt:lpstr>настройки</vt:lpstr>
      <vt:lpstr>друзья</vt:lpstr>
      <vt:lpstr>сообщения</vt:lpstr>
      <vt:lpstr>БАЗА ДАННЫХ</vt:lpstr>
      <vt:lpstr>СЕРВЕР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2023-11-28T03:41:09Z</dcterms:created>
  <dcterms:modified xsi:type="dcterms:W3CDTF">2023-11-28T04:12:37Z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